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335" r:id="rId3"/>
    <p:sldId id="375" r:id="rId4"/>
    <p:sldId id="412" r:id="rId5"/>
    <p:sldId id="428" r:id="rId6"/>
    <p:sldId id="415" r:id="rId7"/>
    <p:sldId id="424" r:id="rId8"/>
    <p:sldId id="425" r:id="rId9"/>
    <p:sldId id="426" r:id="rId10"/>
    <p:sldId id="408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7" clrIdx="0">
    <p:extLst>
      <p:ext uri="{19B8F6BF-5375-455C-9EA6-DF929625EA0E}">
        <p15:presenceInfo xmlns:p15="http://schemas.microsoft.com/office/powerpoint/2012/main" userId="cdb32f0b622968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4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3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5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6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8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F53B-2648-0C67-AC6F-968C495C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411ADB-1E4C-D244-BD29-F94D09726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395900-351A-0A3A-8521-3C03F641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FCE36-F5A6-3BD0-D807-95456D585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3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F1B1-7899-D892-DA54-2753220A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FED821-F720-BBDA-DE9B-26EA49D1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324B1F-1127-9317-EE86-7BDF234E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A6127-712E-A604-AF5A-A7934D228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9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omments" Target="../comments/comment2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4000" y="97237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207972" y="5894738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Peng Shan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979" y="1476763"/>
            <a:ext cx="1169921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Spatial-Temporal Knowledge Distillation for Takeaway Recommendation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2025.3.10 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9114892" y="5574105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 AAAI 2025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23535" y="4924073"/>
            <a:ext cx="5344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Code</a:t>
            </a:r>
            <a:r>
              <a:rPr lang="zh-CN" altLang="en-US" sz="1600" dirty="0"/>
              <a:t>：</a:t>
            </a:r>
            <a:r>
              <a:rPr lang="en-US" altLang="zh-CN" sz="1600" dirty="0"/>
              <a:t>None</a:t>
            </a: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46A8BD3-9DED-0C72-01B6-49F09812D5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832" y="2850225"/>
            <a:ext cx="11070336" cy="12880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8803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38927" y="2542032"/>
            <a:ext cx="6760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/>
              <a:t>(1) Failing to effectively capture dynamic user preferences on complex geospatial information.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(2) How to efficiently integrate spatial-temporal knowledge from both graphs and sequence data with low computational costs.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AA1E8-6BB5-3D27-5D56-95C42A654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49" y="1914376"/>
            <a:ext cx="4717214" cy="31943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9A7B761-9AFD-9346-AAC6-EE62656F1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112" y="1315322"/>
            <a:ext cx="9051777" cy="54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663E41-2221-87F4-52BF-92C087185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335" y="1580126"/>
            <a:ext cx="5766690" cy="13994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A613A7-100E-41EC-85F4-F3902B8D4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" y="2697479"/>
            <a:ext cx="6096000" cy="17910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17B55-6A9B-CD9B-E4BB-A4BE9D3DC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937" y="3306226"/>
            <a:ext cx="4801992" cy="35457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B4CC953-622C-AA62-5206-1A5B297E5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5096" y="4107797"/>
            <a:ext cx="5101833" cy="3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03354D-8565-6CAB-5609-1CDEE08CE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7" y="1912039"/>
            <a:ext cx="6074349" cy="36216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D141D1-5E80-A934-FE20-85E49A737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570" y="1518195"/>
            <a:ext cx="3832558" cy="2824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548E29-852D-FECA-33BA-FD1EA32F1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570" y="1901613"/>
            <a:ext cx="3832558" cy="3275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7E64CE7-1609-6471-2C06-C77282C57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254" y="2399852"/>
            <a:ext cx="5229226" cy="80589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5A9F700-14C3-4971-07B1-C9495D019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1604" y="3181059"/>
            <a:ext cx="5079875" cy="36461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F9CEC88-7162-864F-7B80-0DE7A1867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2722" y="3705120"/>
            <a:ext cx="4160158" cy="35779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8A12B56-7733-812D-0F66-1D74F8BEAB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3363" y="4215025"/>
            <a:ext cx="4338765" cy="27790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134A8DD-7E75-977F-B059-F3FE8CB7D3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5867" y="4699142"/>
            <a:ext cx="4517308" cy="47043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863F892-5DCE-3785-8E76-E394345A2D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3363" y="5328522"/>
            <a:ext cx="4338765" cy="31491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1966D60-4362-1700-2748-4873228160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8834" y="5849641"/>
            <a:ext cx="4111374" cy="28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E6767F-AA58-DB86-8016-25FE2D2B6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75" y="2191572"/>
            <a:ext cx="9697251" cy="30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321D3-F94F-32E2-090F-37AF7EFA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6A794BC-1FAB-62E9-1395-3AAF20C4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056E51-3498-7F45-680A-642853880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88" y="1517903"/>
            <a:ext cx="11422625" cy="51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2E50-416B-74CF-B391-47D83A16A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99B2CF1-9CCB-463D-1BE9-1A697CDE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DEE089-6B8B-29FA-4585-4CA51A101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7" y="2578608"/>
            <a:ext cx="5377921" cy="26831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F33633-37D8-140D-4DAC-6B12B22C2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116" y="2034353"/>
            <a:ext cx="6306196" cy="35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F4AE9D-50E5-D8E1-3807-107A354BD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40" y="1798320"/>
            <a:ext cx="5625028" cy="46573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FA2102-D99D-A884-46EB-B8BADEA97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836" y="1881209"/>
            <a:ext cx="5258484" cy="45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87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</Words>
  <Application>Microsoft Office PowerPoint</Application>
  <PresentationFormat>宽屏</PresentationFormat>
  <Paragraphs>32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Shan Steven</cp:lastModifiedBy>
  <cp:revision>1831</cp:revision>
  <dcterms:created xsi:type="dcterms:W3CDTF">2017-04-22T07:59:00Z</dcterms:created>
  <dcterms:modified xsi:type="dcterms:W3CDTF">2025-03-09T12:28:01Z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